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65" r:id="rId2"/>
    <p:sldId id="256" r:id="rId3"/>
    <p:sldId id="269" r:id="rId4"/>
    <p:sldId id="267" r:id="rId5"/>
    <p:sldId id="270" r:id="rId6"/>
    <p:sldId id="271" r:id="rId7"/>
    <p:sldId id="268" r:id="rId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230A-AC2E-41FD-892C-9C41AB32F06F}" type="datetimeFigureOut">
              <a:rPr lang="ru-RU" smtClean="0"/>
              <a:pPr/>
              <a:t>09.12.2020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8A571-4376-4A58-BDFD-E53967AFFB8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230A-AC2E-41FD-892C-9C41AB32F06F}" type="datetimeFigureOut">
              <a:rPr lang="ru-RU" smtClean="0"/>
              <a:pPr/>
              <a:t>09.12.2020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8A571-4376-4A58-BDFD-E53967AFFB8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230A-AC2E-41FD-892C-9C41AB32F06F}" type="datetimeFigureOut">
              <a:rPr lang="ru-RU" smtClean="0"/>
              <a:pPr/>
              <a:t>09.12.2020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8A571-4376-4A58-BDFD-E53967AFFB8E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230A-AC2E-41FD-892C-9C41AB32F06F}" type="datetimeFigureOut">
              <a:rPr lang="ru-RU" smtClean="0"/>
              <a:pPr/>
              <a:t>09.12.2020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8A571-4376-4A58-BDFD-E53967AFFB8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230A-AC2E-41FD-892C-9C41AB32F06F}" type="datetimeFigureOut">
              <a:rPr lang="ru-RU" smtClean="0"/>
              <a:pPr/>
              <a:t>09.12.2020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8A571-4376-4A58-BDFD-E53967AFFB8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230A-AC2E-41FD-892C-9C41AB32F06F}" type="datetimeFigureOut">
              <a:rPr lang="ru-RU" smtClean="0"/>
              <a:pPr/>
              <a:t>09.12.2020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8A571-4376-4A58-BDFD-E53967AFFB8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230A-AC2E-41FD-892C-9C41AB32F06F}" type="datetimeFigureOut">
              <a:rPr lang="ru-RU" smtClean="0"/>
              <a:pPr/>
              <a:t>09.12.2020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8A571-4376-4A58-BDFD-E53967AFFB8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230A-AC2E-41FD-892C-9C41AB32F06F}" type="datetimeFigureOut">
              <a:rPr lang="ru-RU" smtClean="0"/>
              <a:pPr/>
              <a:t>09.12.2020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8A571-4376-4A58-BDFD-E53967AFFB8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230A-AC2E-41FD-892C-9C41AB32F06F}" type="datetimeFigureOut">
              <a:rPr lang="ru-RU" smtClean="0"/>
              <a:pPr/>
              <a:t>09.12.2020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8A571-4376-4A58-BDFD-E53967AFFB8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230A-AC2E-41FD-892C-9C41AB32F06F}" type="datetimeFigureOut">
              <a:rPr lang="ru-RU" smtClean="0"/>
              <a:pPr/>
              <a:t>09.12.2020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8A571-4376-4A58-BDFD-E53967AFFB8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230A-AC2E-41FD-892C-9C41AB32F06F}" type="datetimeFigureOut">
              <a:rPr lang="ru-RU" smtClean="0"/>
              <a:pPr/>
              <a:t>09.12.2020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8A571-4376-4A58-BDFD-E53967AFFB8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0A07230A-AC2E-41FD-892C-9C41AB32F06F}" type="datetimeFigureOut">
              <a:rPr lang="ru-RU" smtClean="0"/>
              <a:pPr/>
              <a:t>09.12.2020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3F78A571-4376-4A58-BDFD-E53967AFFB8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052736"/>
            <a:ext cx="7772400" cy="1656184"/>
          </a:xfrm>
        </p:spPr>
        <p:txBody>
          <a:bodyPr/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«ОСТРОВ ДРУЖБЫ»</a:t>
            </a:r>
            <a:r>
              <a:rPr lang="ru-RU" dirty="0">
                <a:solidFill>
                  <a:srgbClr val="FFFF00"/>
                </a:solidFill>
                <a:latin typeface="Calibri"/>
                <a:ea typeface="Calibri"/>
                <a:cs typeface="Times New Roman"/>
              </a:rPr>
              <a:t/>
            </a:r>
            <a:br>
              <a:rPr lang="ru-RU" dirty="0">
                <a:solidFill>
                  <a:srgbClr val="FFFF00"/>
                </a:solidFill>
                <a:latin typeface="Calibri"/>
                <a:ea typeface="Calibri"/>
                <a:cs typeface="Times New Roman"/>
              </a:rPr>
            </a:b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3568" y="4965545"/>
            <a:ext cx="7232848" cy="1960241"/>
          </a:xfrm>
        </p:spPr>
        <p:txBody>
          <a:bodyPr>
            <a:norm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ru-RU" sz="2800" dirty="0" smtClean="0">
                <a:latin typeface="Times New Roman" pitchFamily="18" charset="0"/>
                <a:ea typeface="Calibri"/>
                <a:cs typeface="Times New Roman" pitchFamily="18" charset="0"/>
              </a:rPr>
              <a:t>  </a:t>
            </a:r>
            <a:r>
              <a:rPr lang="ru-RU" sz="24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Calibri"/>
                <a:cs typeface="Times New Roman" pitchFamily="18" charset="0"/>
              </a:rPr>
              <a:t>ВОЗРАСТ 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Calibri"/>
                <a:cs typeface="Times New Roman" pitchFamily="18" charset="0"/>
              </a:rPr>
              <a:t>5-6 </a:t>
            </a:r>
            <a:r>
              <a:rPr lang="ru-RU" sz="24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Calibri"/>
                <a:cs typeface="Times New Roman" pitchFamily="18" charset="0"/>
              </a:rPr>
              <a:t>ЛЕТ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ru-RU" sz="2400" dirty="0" smtClean="0">
                <a:latin typeface="Times New Roman" pitchFamily="18" charset="0"/>
                <a:ea typeface="Calibri"/>
                <a:cs typeface="Times New Roman" pitchFamily="18" charset="0"/>
              </a:rPr>
              <a:t>.</a:t>
            </a:r>
            <a:endParaRPr lang="ru-RU" sz="2400" dirty="0">
              <a:latin typeface="Times New Roman" pitchFamily="18" charset="0"/>
              <a:ea typeface="Calibri"/>
              <a:cs typeface="Times New Roman" pitchFamily="18" charset="0"/>
            </a:endParaRP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04864"/>
            <a:ext cx="2493144" cy="26410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461554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55576" y="476672"/>
            <a:ext cx="7772400" cy="6624736"/>
          </a:xfrm>
        </p:spPr>
        <p:txBody>
          <a:bodyPr>
            <a:normAutofit fontScale="90000"/>
          </a:bodyPr>
          <a:lstStyle/>
          <a:p>
            <a:pPr marL="800100" indent="-571500" algn="l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Ø"/>
            </a:pPr>
            <a:r>
              <a:rPr lang="ru-RU" dirty="0" smtClean="0">
                <a:latin typeface="Times New Roman"/>
                <a:ea typeface="Calibri"/>
                <a:cs typeface="Times New Roman"/>
              </a:rPr>
              <a:t/>
            </a:r>
            <a:br>
              <a:rPr lang="ru-RU" dirty="0" smtClean="0">
                <a:latin typeface="Times New Roman"/>
                <a:ea typeface="Calibri"/>
                <a:cs typeface="Times New Roman"/>
              </a:rPr>
            </a:br>
            <a:r>
              <a:rPr lang="ru-RU" dirty="0">
                <a:latin typeface="Times New Roman"/>
                <a:ea typeface="Calibri"/>
                <a:cs typeface="Times New Roman"/>
              </a:rPr>
              <a:t/>
            </a:r>
            <a:br>
              <a:rPr lang="ru-RU" dirty="0">
                <a:latin typeface="Times New Roman"/>
                <a:ea typeface="Calibri"/>
                <a:cs typeface="Times New Roman"/>
              </a:rPr>
            </a:br>
            <a:r>
              <a:rPr lang="ru-RU" dirty="0" smtClean="0">
                <a:latin typeface="Times New Roman"/>
                <a:ea typeface="Calibri"/>
                <a:cs typeface="Times New Roman"/>
              </a:rPr>
              <a:t/>
            </a:r>
            <a:br>
              <a:rPr lang="ru-RU" dirty="0" smtClean="0">
                <a:latin typeface="Times New Roman"/>
                <a:ea typeface="Calibri"/>
                <a:cs typeface="Times New Roman"/>
              </a:rPr>
            </a:br>
            <a:r>
              <a:rPr lang="ru-RU" dirty="0" smtClean="0">
                <a:latin typeface="Times New Roman"/>
                <a:ea typeface="Calibri"/>
                <a:cs typeface="Times New Roman"/>
              </a:rPr>
              <a:t>  </a:t>
            </a:r>
            <a:br>
              <a:rPr lang="ru-RU" dirty="0" smtClean="0">
                <a:latin typeface="Times New Roman"/>
                <a:ea typeface="Calibri"/>
                <a:cs typeface="Times New Roman"/>
              </a:rPr>
            </a:br>
            <a:r>
              <a:rPr lang="ru-RU" dirty="0">
                <a:latin typeface="Times New Roman"/>
                <a:ea typeface="Calibri"/>
                <a:cs typeface="Times New Roman"/>
              </a:rPr>
              <a:t/>
            </a:r>
            <a:br>
              <a:rPr lang="ru-RU" dirty="0">
                <a:latin typeface="Times New Roman"/>
                <a:ea typeface="Calibri"/>
                <a:cs typeface="Times New Roman"/>
              </a:rPr>
            </a:br>
            <a:r>
              <a:rPr lang="ru-RU" dirty="0" smtClean="0">
                <a:latin typeface="Times New Roman"/>
                <a:ea typeface="Calibri"/>
                <a:cs typeface="Times New Roman"/>
              </a:rPr>
              <a:t/>
            </a:r>
            <a:br>
              <a:rPr lang="ru-RU" dirty="0" smtClean="0">
                <a:latin typeface="Times New Roman"/>
                <a:ea typeface="Calibri"/>
                <a:cs typeface="Times New Roman"/>
              </a:rPr>
            </a:br>
            <a:r>
              <a:rPr lang="ru-RU" dirty="0">
                <a:latin typeface="Times New Roman"/>
                <a:ea typeface="Calibri"/>
                <a:cs typeface="Times New Roman"/>
              </a:rPr>
              <a:t/>
            </a:r>
            <a:br>
              <a:rPr lang="ru-RU" dirty="0">
                <a:latin typeface="Times New Roman"/>
                <a:ea typeface="Calibri"/>
                <a:cs typeface="Times New Roman"/>
              </a:rPr>
            </a:br>
            <a:r>
              <a:rPr lang="ru-RU" dirty="0" smtClean="0">
                <a:latin typeface="Times New Roman"/>
                <a:ea typeface="Calibri"/>
                <a:cs typeface="Times New Roman"/>
              </a:rPr>
              <a:t/>
            </a:r>
            <a:br>
              <a:rPr lang="ru-RU" dirty="0" smtClean="0">
                <a:latin typeface="Times New Roman"/>
                <a:ea typeface="Calibri"/>
                <a:cs typeface="Times New Roman"/>
              </a:rPr>
            </a:br>
            <a:r>
              <a:rPr lang="ru-RU" dirty="0">
                <a:latin typeface="Times New Roman"/>
                <a:ea typeface="Calibri"/>
                <a:cs typeface="Times New Roman"/>
              </a:rPr>
              <a:t/>
            </a:r>
            <a:br>
              <a:rPr lang="ru-RU" dirty="0">
                <a:latin typeface="Times New Roman"/>
                <a:ea typeface="Calibri"/>
                <a:cs typeface="Times New Roman"/>
              </a:rPr>
            </a:br>
            <a:r>
              <a:rPr lang="ru-RU" dirty="0" smtClean="0">
                <a:latin typeface="Times New Roman"/>
                <a:ea typeface="Calibri"/>
                <a:cs typeface="Times New Roman"/>
              </a:rPr>
              <a:t/>
            </a:r>
            <a:br>
              <a:rPr lang="ru-RU" dirty="0" smtClean="0">
                <a:latin typeface="Times New Roman"/>
                <a:ea typeface="Calibri"/>
                <a:cs typeface="Times New Roman"/>
              </a:rPr>
            </a:br>
            <a:r>
              <a:rPr lang="ru-RU" dirty="0" smtClean="0">
                <a:latin typeface="Times New Roman"/>
                <a:ea typeface="Calibri"/>
                <a:cs typeface="Times New Roman"/>
              </a:rPr>
              <a:t>     </a:t>
            </a:r>
            <a:br>
              <a:rPr lang="ru-RU" dirty="0" smtClean="0">
                <a:latin typeface="Times New Roman"/>
                <a:ea typeface="Calibri"/>
                <a:cs typeface="Times New Roman"/>
              </a:rPr>
            </a:br>
            <a:r>
              <a:rPr lang="ru-RU" dirty="0" smtClean="0">
                <a:latin typeface="Times New Roman"/>
                <a:ea typeface="Calibri"/>
                <a:cs typeface="Times New Roman"/>
              </a:rPr>
              <a:t>     </a:t>
            </a:r>
            <a:r>
              <a:rPr lang="ru-RU" sz="2700" dirty="0" smtClean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/>
            </a:r>
            <a:br>
              <a:rPr lang="ru-RU" sz="2700" dirty="0" smtClean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</a:br>
            <a:r>
              <a:rPr lang="ru-RU" sz="2200" dirty="0" smtClean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ЦЕЛЬ </a:t>
            </a:r>
            <a:r>
              <a:rPr lang="ru-RU" sz="2200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ПРОЕКТА</a:t>
            </a:r>
            <a:r>
              <a:rPr lang="ru-RU" sz="2700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: </a:t>
            </a:r>
            <a:r>
              <a:rPr lang="ru-RU" sz="2700" dirty="0" smtClean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  <a:t>создание </a:t>
            </a:r>
            <a:r>
              <a:rPr lang="ru-RU" sz="2700" dirty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  <a:t>условий для </a:t>
            </a:r>
            <a:r>
              <a:rPr lang="ru-RU" sz="2700" dirty="0" smtClean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  <a:t>  позитивной </a:t>
            </a:r>
            <a:r>
              <a:rPr lang="ru-RU" sz="2700" dirty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  <a:t>социализации  детей старшего дошкольного </a:t>
            </a:r>
            <a:r>
              <a:rPr lang="ru-RU" sz="2700" dirty="0" smtClean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  <a:t>возраста</a:t>
            </a:r>
            <a:br>
              <a:rPr lang="ru-RU" sz="2700" dirty="0" smtClean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</a:br>
            <a:r>
              <a:rPr lang="ru-RU" sz="2700" dirty="0" smtClean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  <a:t/>
            </a:r>
            <a:br>
              <a:rPr lang="ru-RU" sz="2700" dirty="0" smtClean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</a:br>
            <a:r>
              <a:rPr lang="ru-RU" sz="2200" dirty="0" smtClean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ЗАДАЧИ</a:t>
            </a:r>
            <a:r>
              <a:rPr lang="ru-RU" sz="2200" dirty="0">
                <a:solidFill>
                  <a:srgbClr val="FFFF00"/>
                </a:solidFill>
                <a:latin typeface="Times New Roman"/>
                <a:ea typeface="Calibri"/>
                <a:cs typeface="Times New Roman"/>
              </a:rPr>
              <a:t>: </a:t>
            </a:r>
            <a:r>
              <a:rPr lang="ru-RU" sz="2700" dirty="0" smtClean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  <a:t/>
            </a:r>
            <a:br>
              <a:rPr lang="ru-RU" sz="2700" dirty="0" smtClean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</a:br>
            <a:r>
              <a:rPr lang="ru-RU" sz="2700" dirty="0" smtClean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  <a:t>*способствовать </a:t>
            </a:r>
            <a:r>
              <a:rPr lang="ru-RU" sz="2700" dirty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  <a:t>формированию у каждого ребенка положительного </a:t>
            </a:r>
            <a:r>
              <a:rPr lang="ru-RU" sz="2700" dirty="0" smtClean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  <a:t>самоощущения;</a:t>
            </a:r>
            <a:br>
              <a:rPr lang="ru-RU" sz="2700" dirty="0" smtClean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</a:br>
            <a:r>
              <a:rPr lang="ru-RU" sz="2700" dirty="0" smtClean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  <a:t>*развивать </a:t>
            </a:r>
            <a:r>
              <a:rPr lang="ru-RU" sz="2700" dirty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  <a:t>социальные навыки у дошкольников, мотивационные предпосылки к эффективному взаимодействию со сверстниками и </a:t>
            </a:r>
            <a:r>
              <a:rPr lang="ru-RU" sz="2700" dirty="0" smtClean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  <a:t>взрослыми;</a:t>
            </a:r>
            <a:r>
              <a:rPr lang="ru-RU" sz="2700" dirty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  <a:t/>
            </a:r>
            <a:br>
              <a:rPr lang="ru-RU" sz="2700" dirty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</a:br>
            <a:r>
              <a:rPr lang="ru-RU" sz="2700" dirty="0" smtClean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  <a:t>*повышать </a:t>
            </a:r>
            <a:r>
              <a:rPr lang="ru-RU" sz="2700" dirty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  <a:t>роль семьи в накоплении ребенком социального </a:t>
            </a:r>
            <a:r>
              <a:rPr lang="ru-RU" sz="2700" dirty="0" smtClean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  <a:t>опыта.</a:t>
            </a:r>
            <a:r>
              <a:rPr lang="ru-RU" sz="2700" dirty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  <a:t/>
            </a:r>
            <a:br>
              <a:rPr lang="ru-RU" sz="2700" dirty="0">
                <a:solidFill>
                  <a:srgbClr val="002060"/>
                </a:solidFill>
                <a:latin typeface="Times New Roman"/>
                <a:ea typeface="Calibri"/>
                <a:cs typeface="Times New Roman"/>
              </a:rPr>
            </a:br>
            <a:r>
              <a:rPr lang="ru-RU" sz="3100" dirty="0" smtClean="0">
                <a:latin typeface="Times New Roman"/>
                <a:ea typeface="Calibri"/>
                <a:cs typeface="Times New Roman"/>
              </a:rPr>
              <a:t/>
            </a:r>
            <a:br>
              <a:rPr lang="ru-RU" sz="3100" dirty="0" smtClean="0">
                <a:latin typeface="Times New Roman"/>
                <a:ea typeface="Calibri"/>
                <a:cs typeface="Times New Roman"/>
              </a:rPr>
            </a:br>
            <a:r>
              <a:rPr lang="ru-RU" dirty="0">
                <a:latin typeface="Calibri"/>
                <a:ea typeface="Calibri"/>
                <a:cs typeface="Times New Roman"/>
              </a:rPr>
              <a:t/>
            </a:r>
            <a:br>
              <a:rPr lang="ru-RU" dirty="0">
                <a:latin typeface="Calibri"/>
                <a:ea typeface="Calibri"/>
                <a:cs typeface="Times New Roman"/>
              </a:rPr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427984" y="4869160"/>
            <a:ext cx="968152" cy="232049"/>
          </a:xfrm>
        </p:spPr>
        <p:txBody>
          <a:bodyPr>
            <a:normAutofit fontScale="25000" lnSpcReduction="20000"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ru-RU" sz="2800" dirty="0" smtClean="0">
                <a:latin typeface="Times New Roman" pitchFamily="18" charset="0"/>
                <a:ea typeface="Calibri"/>
                <a:cs typeface="Times New Roman" pitchFamily="18" charset="0"/>
              </a:rPr>
              <a:t>  </a:t>
            </a:r>
          </a:p>
          <a:p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473502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_20201209_07314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1928802"/>
            <a:ext cx="8572560" cy="49291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3042" y="1071546"/>
            <a:ext cx="5115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Arial Black" pitchFamily="34" charset="0"/>
              </a:rPr>
              <a:t>   КАРТА ОСТРОВА ДРУЖБЫ</a:t>
            </a:r>
            <a:endParaRPr lang="ru-RU" sz="2400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15325" y="260648"/>
            <a:ext cx="7267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i="1" dirty="0" smtClean="0">
                <a:solidFill>
                  <a:srgbClr val="FFFF00"/>
                </a:solidFill>
              </a:rPr>
              <a:t>ИГРЫ НА РАЗВИТИЕ КОММУНИКАТИВНЫХ НАВЫКОВ</a:t>
            </a:r>
            <a:endParaRPr lang="ru-RU" sz="2400" b="1" i="1" dirty="0">
              <a:solidFill>
                <a:srgbClr val="FFFF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4678" y="1071546"/>
            <a:ext cx="2690814" cy="244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2198" y="1142984"/>
            <a:ext cx="2786082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4678" y="3929066"/>
            <a:ext cx="2405062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282" y="3714752"/>
            <a:ext cx="2786082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2844" y="1071546"/>
            <a:ext cx="2857520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86446" y="3714728"/>
            <a:ext cx="3048004" cy="2857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9290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_20201209_08593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1214422"/>
            <a:ext cx="2357436" cy="2143140"/>
          </a:xfrm>
          <a:prstGeom prst="rect">
            <a:avLst/>
          </a:prstGeom>
        </p:spPr>
      </p:pic>
      <p:pic>
        <p:nvPicPr>
          <p:cNvPr id="3" name="Рисунок 2" descr="IMG_20201209_08594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0364" y="1214422"/>
            <a:ext cx="2571750" cy="2143140"/>
          </a:xfrm>
          <a:prstGeom prst="rect">
            <a:avLst/>
          </a:prstGeom>
        </p:spPr>
      </p:pic>
      <p:pic>
        <p:nvPicPr>
          <p:cNvPr id="4" name="Рисунок 3" descr="IMG_20201209_08595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29322" y="1214422"/>
            <a:ext cx="2786064" cy="2214578"/>
          </a:xfrm>
          <a:prstGeom prst="rect">
            <a:avLst/>
          </a:prstGeom>
        </p:spPr>
      </p:pic>
      <p:pic>
        <p:nvPicPr>
          <p:cNvPr id="5" name="Рисунок 4" descr="IMG_20201209_09013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5720" y="3714752"/>
            <a:ext cx="2357436" cy="2786058"/>
          </a:xfrm>
          <a:prstGeom prst="rect">
            <a:avLst/>
          </a:prstGeom>
        </p:spPr>
      </p:pic>
      <p:pic>
        <p:nvPicPr>
          <p:cNvPr id="6" name="Рисунок 5" descr="IMG_20201209_090137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29322" y="3786190"/>
            <a:ext cx="2857502" cy="2714644"/>
          </a:xfrm>
          <a:prstGeom prst="rect">
            <a:avLst/>
          </a:prstGeom>
        </p:spPr>
      </p:pic>
      <p:pic>
        <p:nvPicPr>
          <p:cNvPr id="7" name="Рисунок 6" descr="IMG_20201209_090200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00364" y="3786190"/>
            <a:ext cx="2571768" cy="26432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IMG_20201209_09035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1214422"/>
            <a:ext cx="2714626" cy="2714644"/>
          </a:xfrm>
          <a:prstGeom prst="rect">
            <a:avLst/>
          </a:prstGeom>
        </p:spPr>
      </p:pic>
      <p:pic>
        <p:nvPicPr>
          <p:cNvPr id="3" name="Рисунок 2" descr="IMG_20201209_09054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8992" y="1357298"/>
            <a:ext cx="2500312" cy="2714644"/>
          </a:xfrm>
          <a:prstGeom prst="rect">
            <a:avLst/>
          </a:prstGeom>
        </p:spPr>
      </p:pic>
      <p:pic>
        <p:nvPicPr>
          <p:cNvPr id="4" name="Рисунок 3" descr="IMG_20201209_09075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43636" y="1428736"/>
            <a:ext cx="2643206" cy="2643206"/>
          </a:xfrm>
          <a:prstGeom prst="rect">
            <a:avLst/>
          </a:prstGeom>
        </p:spPr>
      </p:pic>
      <p:pic>
        <p:nvPicPr>
          <p:cNvPr id="5" name="Рисунок 4" descr="IMG_20201209_09093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4480" y="4214818"/>
            <a:ext cx="2714626" cy="2500330"/>
          </a:xfrm>
          <a:prstGeom prst="rect">
            <a:avLst/>
          </a:prstGeom>
        </p:spPr>
      </p:pic>
      <p:pic>
        <p:nvPicPr>
          <p:cNvPr id="6" name="Рисунок 5" descr="IMG_20201209_09100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86314" y="4143380"/>
            <a:ext cx="2857488" cy="25717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 descr="https://s1.slide-share.ru/s_slide/3332c877b2af4d131c248d736dfb58fa/03eb41d9-fa8c-4af8-aef0-e593e69ea1d3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6" name="AutoShape 4" descr="https://s1.slide-share.ru/s_slide/3332c877b2af4d131c248d736dfb58fa/03eb41d9-fa8c-4af8-aef0-e593e69ea1d3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8" name="AutoShape 6" descr="https://s1.slide-share.ru/s_slide/3332c877b2af4d131c248d736dfb58fa/03eb41d9-fa8c-4af8-aef0-e593e69ea1d3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428728" y="2571744"/>
            <a:ext cx="7105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latin typeface="Arial Black" pitchFamily="34" charset="0"/>
              </a:rPr>
              <a:t>СПАСИБО ЗА ВНИМАНИЕ !</a:t>
            </a:r>
            <a:endParaRPr lang="ru-RU" sz="3200" dirty="0">
              <a:latin typeface="Arial Black" pitchFamily="34" charset="0"/>
            </a:endParaRPr>
          </a:p>
        </p:txBody>
      </p:sp>
      <p:pic>
        <p:nvPicPr>
          <p:cNvPr id="3082" name="Picture 10" descr="https://im0-tub-ru.yandex.net/i?id=29be12daca8dbd41f3266a4d6cb6c71f&amp;n=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3714752"/>
            <a:ext cx="6572296" cy="18573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363241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лна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Волна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олна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280</TotalTime>
  <Words>23</Words>
  <Application>Microsoft Office PowerPoint</Application>
  <PresentationFormat>Экран (4:3)</PresentationFormat>
  <Paragraphs>8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Волна</vt:lpstr>
      <vt:lpstr>«ОСТРОВ ДРУЖБЫ» </vt:lpstr>
      <vt:lpstr>                        ЦЕЛЬ ПРОЕКТА: создание условий для   позитивной социализации  детей старшего дошкольного возраста  ЗАДАЧИ:  *способствовать формированию у каждого ребенка положительного самоощущения; *развивать социальные навыки у дошкольников, мотивационные предпосылки к эффективному взаимодействию со сверстниками и взрослыми; *повышать роль семьи в накоплении ребенком социального опыта.   </vt:lpstr>
      <vt:lpstr>Слайд 3</vt:lpstr>
      <vt:lpstr>Слайд 4</vt:lpstr>
      <vt:lpstr>Слайд 5</vt:lpstr>
      <vt:lpstr>Слайд 6</vt:lpstr>
      <vt:lpstr>Слайд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«ОСТРОВ ДРУЖБЫ»</dc:title>
  <dc:creator>user</dc:creator>
  <cp:lastModifiedBy>Барбаро</cp:lastModifiedBy>
  <cp:revision>31</cp:revision>
  <dcterms:created xsi:type="dcterms:W3CDTF">2018-08-27T15:24:27Z</dcterms:created>
  <dcterms:modified xsi:type="dcterms:W3CDTF">2020-12-09T03:26:31Z</dcterms:modified>
</cp:coreProperties>
</file>